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19.05.15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Mastertextformat bearbeiten</a:t>
            </a:r>
          </a:p>
          <a:p>
            <a:pPr lvl="1"/>
            <a:r>
              <a:rPr lang="ru-RU" smtClean="0"/>
              <a:t>Zweite Ebene</a:t>
            </a:r>
          </a:p>
          <a:p>
            <a:pPr lvl="2"/>
            <a:r>
              <a:rPr lang="ru-RU" smtClean="0"/>
              <a:t>Dritte Ebene</a:t>
            </a:r>
          </a:p>
          <a:p>
            <a:pPr lvl="3"/>
            <a:r>
              <a:rPr lang="ru-RU" smtClean="0"/>
              <a:t>Vierte Ebene</a:t>
            </a:r>
          </a:p>
          <a:p>
            <a:pPr lvl="4"/>
            <a:r>
              <a:rPr lang="ru-RU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19.05.15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Mastertextformat bearbeiten</a:t>
            </a:r>
          </a:p>
          <a:p>
            <a:pPr lvl="1"/>
            <a:r>
              <a:rPr lang="ru-RU" smtClean="0"/>
              <a:t>Zweite Ebene</a:t>
            </a:r>
          </a:p>
          <a:p>
            <a:pPr lvl="2"/>
            <a:r>
              <a:rPr lang="ru-RU" smtClean="0"/>
              <a:t>Dritte Ebene</a:t>
            </a:r>
          </a:p>
          <a:p>
            <a:pPr lvl="3"/>
            <a:r>
              <a:rPr lang="ru-RU" smtClean="0"/>
              <a:t>Vierte Ebene</a:t>
            </a:r>
          </a:p>
          <a:p>
            <a:pPr lvl="4"/>
            <a:r>
              <a:rPr lang="ru-RU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19.05.15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Mastertextformat bearbeiten</a:t>
            </a:r>
          </a:p>
          <a:p>
            <a:pPr lvl="1"/>
            <a:r>
              <a:rPr lang="ru-RU" smtClean="0"/>
              <a:t>Zweite Ebene</a:t>
            </a:r>
          </a:p>
          <a:p>
            <a:pPr lvl="2"/>
            <a:r>
              <a:rPr lang="ru-RU" smtClean="0"/>
              <a:t>Dritte Ebene</a:t>
            </a:r>
          </a:p>
          <a:p>
            <a:pPr lvl="3"/>
            <a:r>
              <a:rPr lang="ru-RU" smtClean="0"/>
              <a:t>Vierte Ebene</a:t>
            </a:r>
          </a:p>
          <a:p>
            <a:pPr lvl="4"/>
            <a:r>
              <a:rPr lang="ru-RU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19.05.15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19.05.15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Mastertextformat bearbeiten</a:t>
            </a:r>
          </a:p>
          <a:p>
            <a:pPr lvl="1"/>
            <a:r>
              <a:rPr lang="ru-RU" smtClean="0"/>
              <a:t>Zweite Ebene</a:t>
            </a:r>
          </a:p>
          <a:p>
            <a:pPr lvl="2"/>
            <a:r>
              <a:rPr lang="ru-RU" smtClean="0"/>
              <a:t>Dritte Ebene</a:t>
            </a:r>
          </a:p>
          <a:p>
            <a:pPr lvl="3"/>
            <a:r>
              <a:rPr lang="ru-RU" smtClean="0"/>
              <a:t>Vierte Ebene</a:t>
            </a:r>
          </a:p>
          <a:p>
            <a:pPr lvl="4"/>
            <a:r>
              <a:rPr lang="ru-RU" smtClean="0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Mastertextformat bearbeiten</a:t>
            </a:r>
          </a:p>
          <a:p>
            <a:pPr lvl="1"/>
            <a:r>
              <a:rPr lang="ru-RU" smtClean="0"/>
              <a:t>Zweite Ebene</a:t>
            </a:r>
          </a:p>
          <a:p>
            <a:pPr lvl="2"/>
            <a:r>
              <a:rPr lang="ru-RU" smtClean="0"/>
              <a:t>Dritte Ebene</a:t>
            </a:r>
          </a:p>
          <a:p>
            <a:pPr lvl="3"/>
            <a:r>
              <a:rPr lang="ru-RU" smtClean="0"/>
              <a:t>Vierte Ebene</a:t>
            </a:r>
          </a:p>
          <a:p>
            <a:pPr lvl="4"/>
            <a:r>
              <a:rPr lang="ru-RU" smtClean="0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19.05.15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Mastertextformat bearbeiten</a:t>
            </a:r>
          </a:p>
          <a:p>
            <a:pPr lvl="1"/>
            <a:r>
              <a:rPr lang="ru-RU" smtClean="0"/>
              <a:t>Zweite Ebene</a:t>
            </a:r>
          </a:p>
          <a:p>
            <a:pPr lvl="2"/>
            <a:r>
              <a:rPr lang="ru-RU" smtClean="0"/>
              <a:t>Dritte Ebene</a:t>
            </a:r>
          </a:p>
          <a:p>
            <a:pPr lvl="3"/>
            <a:r>
              <a:rPr lang="ru-RU" smtClean="0"/>
              <a:t>Vierte Ebene</a:t>
            </a:r>
          </a:p>
          <a:p>
            <a:pPr lvl="4"/>
            <a:r>
              <a:rPr lang="ru-RU" smtClean="0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Mastertextformat bearbeiten</a:t>
            </a:r>
          </a:p>
          <a:p>
            <a:pPr lvl="1"/>
            <a:r>
              <a:rPr lang="ru-RU" smtClean="0"/>
              <a:t>Zweite Ebene</a:t>
            </a:r>
          </a:p>
          <a:p>
            <a:pPr lvl="2"/>
            <a:r>
              <a:rPr lang="ru-RU" smtClean="0"/>
              <a:t>Dritte Ebene</a:t>
            </a:r>
          </a:p>
          <a:p>
            <a:pPr lvl="3"/>
            <a:r>
              <a:rPr lang="ru-RU" smtClean="0"/>
              <a:t>Vierte Ebene</a:t>
            </a:r>
          </a:p>
          <a:p>
            <a:pPr lvl="4"/>
            <a:r>
              <a:rPr lang="ru-RU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19.05.15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19.05.15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19.05.15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Mastertextformat bearbeiten</a:t>
            </a:r>
          </a:p>
          <a:p>
            <a:pPr lvl="1"/>
            <a:r>
              <a:rPr lang="ru-RU" smtClean="0"/>
              <a:t>Zweite Ebene</a:t>
            </a:r>
          </a:p>
          <a:p>
            <a:pPr lvl="2"/>
            <a:r>
              <a:rPr lang="ru-RU" smtClean="0"/>
              <a:t>Dritte Ebene</a:t>
            </a:r>
          </a:p>
          <a:p>
            <a:pPr lvl="3"/>
            <a:r>
              <a:rPr lang="ru-RU" smtClean="0"/>
              <a:t>Vierte Ebene</a:t>
            </a:r>
          </a:p>
          <a:p>
            <a:pPr lvl="4"/>
            <a:r>
              <a:rPr lang="ru-RU" smtClean="0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19.05.15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Bild auf Platzhalter ziehen oder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19.05.15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Mastertextformat bearbeiten</a:t>
            </a:r>
          </a:p>
          <a:p>
            <a:pPr lvl="1"/>
            <a:r>
              <a:rPr lang="ru-RU" smtClean="0"/>
              <a:t>Zweite Ebene</a:t>
            </a:r>
          </a:p>
          <a:p>
            <a:pPr lvl="2"/>
            <a:r>
              <a:rPr lang="ru-RU" smtClean="0"/>
              <a:t>Dritte Ebene</a:t>
            </a:r>
          </a:p>
          <a:p>
            <a:pPr lvl="3"/>
            <a:r>
              <a:rPr lang="ru-RU" smtClean="0"/>
              <a:t>Vierte Ebene</a:t>
            </a:r>
          </a:p>
          <a:p>
            <a:pPr lvl="4"/>
            <a:r>
              <a:rPr lang="ru-RU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19.05.15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Bild 4" descr="57124_origin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1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05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 descr="tuskanhik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19" b="6619"/>
          <a:stretch>
            <a:fillRect/>
          </a:stretch>
        </p:blipFill>
        <p:spPr>
          <a:xfrm>
            <a:off x="-93579" y="106948"/>
            <a:ext cx="9237579" cy="6751052"/>
          </a:xfrm>
        </p:spPr>
      </p:pic>
    </p:spTree>
    <p:extLst>
      <p:ext uri="{BB962C8B-B14F-4D97-AF65-F5344CB8AC3E}">
        <p14:creationId xmlns:p14="http://schemas.microsoft.com/office/powerpoint/2010/main" val="13719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 descr="0_39ac2_88a7c220_XL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66" b="12966"/>
          <a:stretch>
            <a:fillRect/>
          </a:stretch>
        </p:blipFill>
        <p:spPr>
          <a:xfrm>
            <a:off x="0" y="-133684"/>
            <a:ext cx="9144000" cy="6991684"/>
          </a:xfrm>
        </p:spPr>
      </p:pic>
    </p:spTree>
    <p:extLst>
      <p:ext uri="{BB962C8B-B14F-4D97-AF65-F5344CB8AC3E}">
        <p14:creationId xmlns:p14="http://schemas.microsoft.com/office/powerpoint/2010/main" val="1575752042"/>
      </p:ext>
    </p:extLst>
  </p:cSld>
  <p:clrMapOvr>
    <a:masterClrMapping/>
  </p:clrMapOvr>
</p:sld>
</file>

<file path=ppt/theme/theme1.xml><?xml version="1.0" encoding="utf-8"?>
<a:theme xmlns:a="http://schemas.openxmlformats.org/drawingml/2006/main" name=" Schwarz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Schwarz .thmx</Template>
  <TotalTime>0</TotalTime>
  <Words>0</Words>
  <Application>Microsoft Macintosh PowerPoint</Application>
  <PresentationFormat>Bildschirmpräsentation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 Schwarz 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Наталья</dc:creator>
  <cp:lastModifiedBy>Наталья</cp:lastModifiedBy>
  <cp:revision>1</cp:revision>
  <dcterms:created xsi:type="dcterms:W3CDTF">2015-05-19T18:38:17Z</dcterms:created>
  <dcterms:modified xsi:type="dcterms:W3CDTF">2015-05-19T18:41:36Z</dcterms:modified>
</cp:coreProperties>
</file>